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4"/>
  </p:notesMasterIdLst>
  <p:sldIdLst>
    <p:sldId id="256" r:id="rId2"/>
    <p:sldId id="257" r:id="rId3"/>
  </p:sldIdLst>
  <p:sldSz cx="9144000" cy="5143500" type="screen16x9"/>
  <p:notesSz cx="6858000" cy="9144000"/>
  <p:embeddedFontLst>
    <p:embeddedFont>
      <p:font typeface="Hiragino Maru Gothic Pro W4" panose="020F0400000000000000" charset="-128"/>
      <p:regular r:id="rId5"/>
    </p:embeddedFont>
    <p:embeddedFont>
      <p:font typeface="Lato" panose="020F0502020204030203" pitchFamily="34" charset="0"/>
      <p:regular r:id="rId6"/>
      <p:bold r:id="rId7"/>
      <p:italic r:id="rId8"/>
      <p:boldItalic r:id="rId9"/>
    </p:embeddedFont>
    <p:embeddedFont>
      <p:font typeface="Roboto Condensed Light" panose="02000000000000000000" pitchFamily="2" charset="0"/>
      <p:regular r:id="rId10"/>
      <p:bold r:id="rId11"/>
      <p:italic r:id="rId12"/>
    </p:embeddedFont>
    <p:embeddedFont>
      <p:font typeface="Rubik Mono One" panose="02020500000000000000" charset="-79"/>
      <p:regular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C60"/>
    <a:srgbClr val="AA84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36280C-62BB-4751-9255-33529EA0167D}">
  <a:tblStyle styleId="{9236280C-62BB-4751-9255-33529EA016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56"/>
    <p:restoredTop sz="94626"/>
  </p:normalViewPr>
  <p:slideViewPr>
    <p:cSldViewPr snapToGrid="0" snapToObjects="1">
      <p:cViewPr varScale="1">
        <p:scale>
          <a:sx n="142" d="100"/>
          <a:sy n="142" d="100"/>
        </p:scale>
        <p:origin x="72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viewProps" Target="viewProp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ad20f77ae4_2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ad20f77ae4_2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8b385fd2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8b385fd2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Ref idx="1001">
        <a:schemeClr val="bg1"/>
      </p:bgRef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AE2BAA4A-8A09-434F-95FD-750053938B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</a:blip>
          <a:srcRect l="26282"/>
          <a:stretch/>
        </p:blipFill>
        <p:spPr>
          <a:xfrm>
            <a:off x="0" y="11535"/>
            <a:ext cx="9139252" cy="5130000"/>
          </a:xfrm>
          <a:prstGeom prst="rect">
            <a:avLst/>
          </a:prstGeom>
          <a:noFill/>
        </p:spPr>
      </p:pic>
      <p:sp>
        <p:nvSpPr>
          <p:cNvPr id="10" name="Google Shape;10;p2"/>
          <p:cNvSpPr/>
          <p:nvPr/>
        </p:nvSpPr>
        <p:spPr>
          <a:xfrm>
            <a:off x="1149010" y="1081503"/>
            <a:ext cx="6582568" cy="302804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996610" y="929103"/>
            <a:ext cx="6582568" cy="3028041"/>
          </a:xfrm>
          <a:prstGeom prst="rect">
            <a:avLst/>
          </a:prstGeom>
          <a:solidFill>
            <a:srgbClr val="FFDC60"/>
          </a:solidFill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ctrTitle"/>
          </p:nvPr>
        </p:nvSpPr>
        <p:spPr>
          <a:xfrm>
            <a:off x="1161348" y="1554150"/>
            <a:ext cx="5753100" cy="1492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27" name="Google Shape;27;p2"/>
          <p:cNvSpPr txBox="1">
            <a:spLocks noGrp="1"/>
          </p:cNvSpPr>
          <p:nvPr>
            <p:ph type="subTitle" idx="1"/>
          </p:nvPr>
        </p:nvSpPr>
        <p:spPr>
          <a:xfrm>
            <a:off x="1902356" y="3046638"/>
            <a:ext cx="4271100" cy="54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3CBC9F9-E591-1B4D-B900-B9852B63C7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" y="4477351"/>
            <a:ext cx="4927600" cy="599951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Ref idx="1001">
        <a:schemeClr val="bg1"/>
      </p:bgRef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ABDBE9CA-99B9-4644-8A64-EA8B36A08A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</a:blip>
          <a:srcRect l="26271"/>
          <a:stretch/>
        </p:blipFill>
        <p:spPr>
          <a:xfrm>
            <a:off x="0" y="-12957"/>
            <a:ext cx="9144000" cy="5131965"/>
          </a:xfrm>
          <a:prstGeom prst="rect">
            <a:avLst/>
          </a:prstGeom>
          <a:noFill/>
        </p:spPr>
      </p:pic>
      <p:sp>
        <p:nvSpPr>
          <p:cNvPr id="37" name="Google Shape;37;p4"/>
          <p:cNvSpPr/>
          <p:nvPr/>
        </p:nvSpPr>
        <p:spPr>
          <a:xfrm>
            <a:off x="853440" y="570638"/>
            <a:ext cx="7570560" cy="572100"/>
          </a:xfrm>
          <a:prstGeom prst="rect">
            <a:avLst/>
          </a:prstGeom>
          <a:solidFill>
            <a:schemeClr val="bg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720000" y="443218"/>
            <a:ext cx="7570560" cy="572100"/>
          </a:xfrm>
          <a:prstGeom prst="rect">
            <a:avLst/>
          </a:prstGeom>
          <a:solidFill>
            <a:schemeClr val="tx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701040" y="418238"/>
            <a:ext cx="7551600" cy="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720000" y="1325775"/>
            <a:ext cx="7704000" cy="2999176"/>
          </a:xfrm>
          <a:prstGeom prst="rect">
            <a:avLst/>
          </a:prstGeom>
          <a:noFill/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0926779-F992-D949-947C-1DCF524F35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" y="4477351"/>
            <a:ext cx="4927600" cy="599951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 Mono One"/>
              <a:buNone/>
              <a:defRPr sz="2400">
                <a:solidFill>
                  <a:schemeClr val="dk2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>
            <a:extLst>
              <a:ext uri="{FF2B5EF4-FFF2-40B4-BE49-F238E27FC236}">
                <a16:creationId xmlns:a16="http://schemas.microsoft.com/office/drawing/2014/main" id="{64FE247B-6614-3640-B288-84BEFAC3E598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094013" y="1669970"/>
            <a:ext cx="6384473" cy="2289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None/>
            </a:pPr>
            <a:r>
              <a:rPr lang="zh-TW" altLang="en-US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報告人</a:t>
            </a:r>
            <a:r>
              <a:rPr lang="zh-TW" altLang="zh-TW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endParaRPr lang="en-US" altLang="zh-TW" sz="2000" kern="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 eaLnBrk="1" hangingPunct="1">
              <a:buNone/>
            </a:pPr>
            <a:r>
              <a:rPr lang="zh-TW" altLang="en-US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服務單位：</a:t>
            </a:r>
            <a:endParaRPr lang="en-US" altLang="zh-TW" sz="2000" kern="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 eaLnBrk="1" hangingPunct="1">
              <a:buNone/>
            </a:pPr>
            <a:r>
              <a:rPr lang="zh-TW" altLang="en-US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重點主題：</a:t>
            </a:r>
            <a:endParaRPr lang="en-US" altLang="zh-TW" sz="2000" kern="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 eaLnBrk="1" hangingPunct="1">
              <a:buNone/>
            </a:pPr>
            <a:r>
              <a:rPr lang="zh-TW" altLang="en-US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（重點代號：）</a:t>
            </a:r>
            <a:endParaRPr lang="zh-TW" altLang="zh-TW" sz="2000" kern="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indent="0" eaLnBrk="1" hangingPunct="1">
              <a:buNone/>
            </a:pPr>
            <a:r>
              <a:rPr lang="zh-TW" altLang="zh-TW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計畫編號：</a:t>
            </a:r>
            <a:r>
              <a:rPr lang="en-US" altLang="zh-TW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MOST</a:t>
            </a:r>
            <a:r>
              <a:rPr lang="zh-TW" altLang="en-US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OOO-OOOO-O-OOO-OOO</a:t>
            </a:r>
          </a:p>
          <a:p>
            <a:pPr marL="0" indent="0" algn="ctr" eaLnBrk="1" hangingPunct="1">
              <a:buNone/>
            </a:pPr>
            <a:r>
              <a:rPr lang="en-US" altLang="zh-TW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110</a:t>
            </a:r>
            <a:r>
              <a:rPr lang="zh-TW" altLang="en-US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年 </a:t>
            </a:r>
            <a:r>
              <a:rPr lang="en-US" altLang="zh-TW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11</a:t>
            </a:r>
            <a:r>
              <a:rPr lang="zh-TW" altLang="en-US" sz="2000" kern="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月</a:t>
            </a:r>
            <a:r>
              <a:rPr lang="en-US" altLang="zh-TW" sz="2000" ker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19</a:t>
            </a:r>
            <a:r>
              <a:rPr lang="zh-TW" altLang="en-US" sz="2000" ker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日</a:t>
            </a:r>
            <a:endParaRPr lang="en-US" altLang="zh-TW" sz="2000" kern="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3480D329-9744-3B4D-AF78-FCC4FE3B7B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3853" y="954157"/>
            <a:ext cx="6569764" cy="71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>
                <a:solidFill>
                  <a:schemeClr val="tx2"/>
                </a:solidFill>
                <a:latin typeface="Calibri" panose="020F0502020204030204" pitchFamily="34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>
                <a:solidFill>
                  <a:schemeClr val="tx2"/>
                </a:solidFill>
                <a:latin typeface="Calibri" panose="020F0502020204030204" pitchFamily="34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>
                <a:solidFill>
                  <a:schemeClr val="tx2"/>
                </a:solidFill>
                <a:latin typeface="Calibri" panose="020F0502020204030204" pitchFamily="34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000">
                <a:solidFill>
                  <a:schemeClr val="tx2"/>
                </a:solidFill>
                <a:latin typeface="Calibri" panose="020F0502020204030204" pitchFamily="34" charset="0"/>
                <a:ea typeface="新細明體" pitchFamily="18" charset="-12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zh-TW" altLang="en-US" sz="3200" b="1" kern="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計畫名稱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>
            <a:spLocks noGrp="1"/>
          </p:cNvSpPr>
          <p:nvPr>
            <p:ph type="title"/>
          </p:nvPr>
        </p:nvSpPr>
        <p:spPr>
          <a:xfrm>
            <a:off x="720000" y="436880"/>
            <a:ext cx="7550240" cy="5807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en-US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請在這裡輸入您的標題</a:t>
            </a:r>
            <a:endParaRPr dirty="0">
              <a:latin typeface="Hiragino Maru Gothic Pro W4" panose="020F0400000000000000" pitchFamily="34" charset="-128"/>
              <a:ea typeface="Hiragino Maru Gothic Pro W4" panose="020F0400000000000000" pitchFamily="34" charset="-128"/>
            </a:endParaRP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7ABB606-F0C9-C542-AB6D-072159E290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ound Design Workshop by Slidego">
  <a:themeElements>
    <a:clrScheme name="自訂 1">
      <a:dk1>
        <a:srgbClr val="000000"/>
      </a:dk1>
      <a:lt1>
        <a:srgbClr val="FFFFFF"/>
      </a:lt1>
      <a:dk2>
        <a:srgbClr val="383838"/>
      </a:dk2>
      <a:lt2>
        <a:srgbClr val="212121"/>
      </a:lt2>
      <a:accent1>
        <a:srgbClr val="E5E4E4"/>
      </a:accent1>
      <a:accent2>
        <a:srgbClr val="A0A0A1"/>
      </a:accent2>
      <a:accent3>
        <a:srgbClr val="F7CA4D"/>
      </a:accent3>
      <a:accent4>
        <a:srgbClr val="F7CA4D"/>
      </a:accent4>
      <a:accent5>
        <a:srgbClr val="F7CA4D"/>
      </a:accent5>
      <a:accent6>
        <a:srgbClr val="FFD655"/>
      </a:accent6>
      <a:hlink>
        <a:srgbClr val="212121"/>
      </a:hlink>
      <a:folHlink>
        <a:srgbClr val="0097A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34</Words>
  <Application>Microsoft Office PowerPoint</Application>
  <PresentationFormat>如螢幕大小 (16:9)</PresentationFormat>
  <Paragraphs>8</Paragraphs>
  <Slides>2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9" baseType="lpstr">
      <vt:lpstr>Roboto Condensed Light</vt:lpstr>
      <vt:lpstr>Lato</vt:lpstr>
      <vt:lpstr>Arial</vt:lpstr>
      <vt:lpstr>Times New Roman</vt:lpstr>
      <vt:lpstr>Rubik Mono One</vt:lpstr>
      <vt:lpstr>Hiragino Maru Gothic Pro W4</vt:lpstr>
      <vt:lpstr>Sound Design Workshop by Slidego</vt:lpstr>
      <vt:lpstr>PowerPoint 簡報</vt:lpstr>
      <vt:lpstr>請在這裡輸入您的標題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Sound Design Workshop</dc:title>
  <cp:lastModifiedBy>Tien-Chi Huang</cp:lastModifiedBy>
  <cp:revision>9</cp:revision>
  <dcterms:modified xsi:type="dcterms:W3CDTF">2021-10-03T14:55:40Z</dcterms:modified>
</cp:coreProperties>
</file>